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5"/>
  </p:notesMasterIdLst>
  <p:sldIdLst>
    <p:sldId id="256" r:id="rId2"/>
    <p:sldId id="257" r:id="rId3"/>
    <p:sldId id="258" r:id="rId4"/>
  </p:sldIdLst>
  <p:sldSz cx="6480175" cy="103568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7942"/>
    <a:srgbClr val="945200"/>
    <a:srgbClr val="FF9300"/>
    <a:srgbClr val="9437FF"/>
    <a:srgbClr val="76D6FF"/>
    <a:srgbClr val="7A8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41"/>
    <p:restoredTop sz="94704"/>
  </p:normalViewPr>
  <p:slideViewPr>
    <p:cSldViewPr snapToGrid="0">
      <p:cViewPr>
        <p:scale>
          <a:sx n="254" d="100"/>
          <a:sy n="254" d="100"/>
        </p:scale>
        <p:origin x="464" y="144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9207C7-40A3-EE4F-983E-D18DF87080DF}" type="datetimeFigureOut">
              <a:rPr lang="es-ES" smtClean="0"/>
              <a:t>11/1/24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1143000"/>
            <a:ext cx="1930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463C59-42B6-884A-BC15-9B8BA118030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2191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1pPr>
    <a:lvl2pPr marL="537667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63C59-42B6-884A-BC15-9B8BA1180307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5194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6013" y="1694976"/>
            <a:ext cx="5508149" cy="3605718"/>
          </a:xfrm>
        </p:spPr>
        <p:txBody>
          <a:bodyPr anchor="b"/>
          <a:lstStyle>
            <a:lvl1pPr algn="ctr">
              <a:defRPr sz="4252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22" y="5439745"/>
            <a:ext cx="4860131" cy="2500507"/>
          </a:xfrm>
        </p:spPr>
        <p:txBody>
          <a:bodyPr/>
          <a:lstStyle>
            <a:lvl1pPr marL="0" indent="0" algn="ctr">
              <a:buNone/>
              <a:defRPr sz="1701"/>
            </a:lvl1pPr>
            <a:lvl2pPr marL="324018" indent="0" algn="ctr">
              <a:buNone/>
              <a:defRPr sz="1417"/>
            </a:lvl2pPr>
            <a:lvl3pPr marL="648035" indent="0" algn="ctr">
              <a:buNone/>
              <a:defRPr sz="1276"/>
            </a:lvl3pPr>
            <a:lvl4pPr marL="972053" indent="0" algn="ctr">
              <a:buNone/>
              <a:defRPr sz="1134"/>
            </a:lvl4pPr>
            <a:lvl5pPr marL="1296071" indent="0" algn="ctr">
              <a:buNone/>
              <a:defRPr sz="1134"/>
            </a:lvl5pPr>
            <a:lvl6pPr marL="1620088" indent="0" algn="ctr">
              <a:buNone/>
              <a:defRPr sz="1134"/>
            </a:lvl6pPr>
            <a:lvl7pPr marL="1944106" indent="0" algn="ctr">
              <a:buNone/>
              <a:defRPr sz="1134"/>
            </a:lvl7pPr>
            <a:lvl8pPr marL="2268123" indent="0" algn="ctr">
              <a:buNone/>
              <a:defRPr sz="1134"/>
            </a:lvl8pPr>
            <a:lvl9pPr marL="2592141" indent="0" algn="ctr">
              <a:buNone/>
              <a:defRPr sz="1134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8148-516E-0E49-87A8-0ACF5AC6477E}" type="datetimeFigureOut">
              <a:rPr lang="es-ES" smtClean="0"/>
              <a:t>11/1/24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47D36-3C5D-E547-B90C-12F8F056D2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3343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8148-516E-0E49-87A8-0ACF5AC6477E}" type="datetimeFigureOut">
              <a:rPr lang="es-ES" smtClean="0"/>
              <a:t>11/1/24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47D36-3C5D-E547-B90C-12F8F056D2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7617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637375" y="551406"/>
            <a:ext cx="1397288" cy="877695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5512" y="551406"/>
            <a:ext cx="4110861" cy="8776952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8148-516E-0E49-87A8-0ACF5AC6477E}" type="datetimeFigureOut">
              <a:rPr lang="es-ES" smtClean="0"/>
              <a:t>11/1/24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47D36-3C5D-E547-B90C-12F8F056D2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9102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8148-516E-0E49-87A8-0ACF5AC6477E}" type="datetimeFigureOut">
              <a:rPr lang="es-ES" smtClean="0"/>
              <a:t>11/1/24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47D36-3C5D-E547-B90C-12F8F056D2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7253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137" y="2582023"/>
            <a:ext cx="5589151" cy="4308161"/>
          </a:xfrm>
        </p:spPr>
        <p:txBody>
          <a:bodyPr anchor="b"/>
          <a:lstStyle>
            <a:lvl1pPr>
              <a:defRPr sz="4252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2137" y="6930941"/>
            <a:ext cx="5589151" cy="2265560"/>
          </a:xfrm>
        </p:spPr>
        <p:txBody>
          <a:bodyPr/>
          <a:lstStyle>
            <a:lvl1pPr marL="0" indent="0">
              <a:buNone/>
              <a:defRPr sz="1701">
                <a:solidFill>
                  <a:schemeClr val="tx1"/>
                </a:solidFill>
              </a:defRPr>
            </a:lvl1pPr>
            <a:lvl2pPr marL="324018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2pPr>
            <a:lvl3pPr marL="648035" indent="0">
              <a:buNone/>
              <a:defRPr sz="1276">
                <a:solidFill>
                  <a:schemeClr val="tx1">
                    <a:tint val="75000"/>
                  </a:schemeClr>
                </a:solidFill>
              </a:defRPr>
            </a:lvl3pPr>
            <a:lvl4pPr marL="972053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4pPr>
            <a:lvl5pPr marL="1296071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5pPr>
            <a:lvl6pPr marL="1620088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6pPr>
            <a:lvl7pPr marL="1944106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7pPr>
            <a:lvl8pPr marL="2268123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8pPr>
            <a:lvl9pPr marL="2592141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8148-516E-0E49-87A8-0ACF5AC6477E}" type="datetimeFigureOut">
              <a:rPr lang="es-ES" smtClean="0"/>
              <a:t>11/1/24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47D36-3C5D-E547-B90C-12F8F056D2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8678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5512" y="2757032"/>
            <a:ext cx="2754074" cy="657132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80589" y="2757032"/>
            <a:ext cx="2754074" cy="657132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8148-516E-0E49-87A8-0ACF5AC6477E}" type="datetimeFigureOut">
              <a:rPr lang="es-ES" smtClean="0"/>
              <a:t>11/1/24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47D36-3C5D-E547-B90C-12F8F056D2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6574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56" y="551408"/>
            <a:ext cx="5589151" cy="200184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6357" y="2538867"/>
            <a:ext cx="2741417" cy="1244260"/>
          </a:xfrm>
        </p:spPr>
        <p:txBody>
          <a:bodyPr anchor="b"/>
          <a:lstStyle>
            <a:lvl1pPr marL="0" indent="0">
              <a:buNone/>
              <a:defRPr sz="1701" b="1"/>
            </a:lvl1pPr>
            <a:lvl2pPr marL="324018" indent="0">
              <a:buNone/>
              <a:defRPr sz="1417" b="1"/>
            </a:lvl2pPr>
            <a:lvl3pPr marL="648035" indent="0">
              <a:buNone/>
              <a:defRPr sz="1276" b="1"/>
            </a:lvl3pPr>
            <a:lvl4pPr marL="972053" indent="0">
              <a:buNone/>
              <a:defRPr sz="1134" b="1"/>
            </a:lvl4pPr>
            <a:lvl5pPr marL="1296071" indent="0">
              <a:buNone/>
              <a:defRPr sz="1134" b="1"/>
            </a:lvl5pPr>
            <a:lvl6pPr marL="1620088" indent="0">
              <a:buNone/>
              <a:defRPr sz="1134" b="1"/>
            </a:lvl6pPr>
            <a:lvl7pPr marL="1944106" indent="0">
              <a:buNone/>
              <a:defRPr sz="1134" b="1"/>
            </a:lvl7pPr>
            <a:lvl8pPr marL="2268123" indent="0">
              <a:buNone/>
              <a:defRPr sz="1134" b="1"/>
            </a:lvl8pPr>
            <a:lvl9pPr marL="2592141" indent="0">
              <a:buNone/>
              <a:defRPr sz="1134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357" y="3783127"/>
            <a:ext cx="2741417" cy="556441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80589" y="2538867"/>
            <a:ext cx="2754918" cy="1244260"/>
          </a:xfrm>
        </p:spPr>
        <p:txBody>
          <a:bodyPr anchor="b"/>
          <a:lstStyle>
            <a:lvl1pPr marL="0" indent="0">
              <a:buNone/>
              <a:defRPr sz="1701" b="1"/>
            </a:lvl1pPr>
            <a:lvl2pPr marL="324018" indent="0">
              <a:buNone/>
              <a:defRPr sz="1417" b="1"/>
            </a:lvl2pPr>
            <a:lvl3pPr marL="648035" indent="0">
              <a:buNone/>
              <a:defRPr sz="1276" b="1"/>
            </a:lvl3pPr>
            <a:lvl4pPr marL="972053" indent="0">
              <a:buNone/>
              <a:defRPr sz="1134" b="1"/>
            </a:lvl4pPr>
            <a:lvl5pPr marL="1296071" indent="0">
              <a:buNone/>
              <a:defRPr sz="1134" b="1"/>
            </a:lvl5pPr>
            <a:lvl6pPr marL="1620088" indent="0">
              <a:buNone/>
              <a:defRPr sz="1134" b="1"/>
            </a:lvl6pPr>
            <a:lvl7pPr marL="1944106" indent="0">
              <a:buNone/>
              <a:defRPr sz="1134" b="1"/>
            </a:lvl7pPr>
            <a:lvl8pPr marL="2268123" indent="0">
              <a:buNone/>
              <a:defRPr sz="1134" b="1"/>
            </a:lvl8pPr>
            <a:lvl9pPr marL="2592141" indent="0">
              <a:buNone/>
              <a:defRPr sz="1134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80589" y="3783127"/>
            <a:ext cx="2754918" cy="556441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8148-516E-0E49-87A8-0ACF5AC6477E}" type="datetimeFigureOut">
              <a:rPr lang="es-ES" smtClean="0"/>
              <a:t>11/1/24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47D36-3C5D-E547-B90C-12F8F056D2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9106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8148-516E-0E49-87A8-0ACF5AC6477E}" type="datetimeFigureOut">
              <a:rPr lang="es-ES" smtClean="0"/>
              <a:t>11/1/24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47D36-3C5D-E547-B90C-12F8F056D2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0506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8148-516E-0E49-87A8-0ACF5AC6477E}" type="datetimeFigureOut">
              <a:rPr lang="es-ES" smtClean="0"/>
              <a:t>11/1/24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47D36-3C5D-E547-B90C-12F8F056D2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4430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56" y="690457"/>
            <a:ext cx="2090025" cy="2416598"/>
          </a:xfrm>
        </p:spPr>
        <p:txBody>
          <a:bodyPr anchor="b"/>
          <a:lstStyle>
            <a:lvl1pPr>
              <a:defRPr sz="2268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4918" y="1491197"/>
            <a:ext cx="3280589" cy="7360076"/>
          </a:xfrm>
        </p:spPr>
        <p:txBody>
          <a:bodyPr/>
          <a:lstStyle>
            <a:lvl1pPr>
              <a:defRPr sz="2268"/>
            </a:lvl1pPr>
            <a:lvl2pPr>
              <a:defRPr sz="1984"/>
            </a:lvl2pPr>
            <a:lvl3pPr>
              <a:defRPr sz="1701"/>
            </a:lvl3pPr>
            <a:lvl4pPr>
              <a:defRPr sz="1417"/>
            </a:lvl4pPr>
            <a:lvl5pPr>
              <a:defRPr sz="1417"/>
            </a:lvl5pPr>
            <a:lvl6pPr>
              <a:defRPr sz="1417"/>
            </a:lvl6pPr>
            <a:lvl7pPr>
              <a:defRPr sz="1417"/>
            </a:lvl7pPr>
            <a:lvl8pPr>
              <a:defRPr sz="1417"/>
            </a:lvl8pPr>
            <a:lvl9pPr>
              <a:defRPr sz="1417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6356" y="3107055"/>
            <a:ext cx="2090025" cy="5756204"/>
          </a:xfrm>
        </p:spPr>
        <p:txBody>
          <a:bodyPr/>
          <a:lstStyle>
            <a:lvl1pPr marL="0" indent="0">
              <a:buNone/>
              <a:defRPr sz="1134"/>
            </a:lvl1pPr>
            <a:lvl2pPr marL="324018" indent="0">
              <a:buNone/>
              <a:defRPr sz="992"/>
            </a:lvl2pPr>
            <a:lvl3pPr marL="648035" indent="0">
              <a:buNone/>
              <a:defRPr sz="850"/>
            </a:lvl3pPr>
            <a:lvl4pPr marL="972053" indent="0">
              <a:buNone/>
              <a:defRPr sz="709"/>
            </a:lvl4pPr>
            <a:lvl5pPr marL="1296071" indent="0">
              <a:buNone/>
              <a:defRPr sz="709"/>
            </a:lvl5pPr>
            <a:lvl6pPr marL="1620088" indent="0">
              <a:buNone/>
              <a:defRPr sz="709"/>
            </a:lvl6pPr>
            <a:lvl7pPr marL="1944106" indent="0">
              <a:buNone/>
              <a:defRPr sz="709"/>
            </a:lvl7pPr>
            <a:lvl8pPr marL="2268123" indent="0">
              <a:buNone/>
              <a:defRPr sz="709"/>
            </a:lvl8pPr>
            <a:lvl9pPr marL="2592141" indent="0">
              <a:buNone/>
              <a:defRPr sz="7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8148-516E-0E49-87A8-0ACF5AC6477E}" type="datetimeFigureOut">
              <a:rPr lang="es-ES" smtClean="0"/>
              <a:t>11/1/24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47D36-3C5D-E547-B90C-12F8F056D2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557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56" y="690457"/>
            <a:ext cx="2090025" cy="2416598"/>
          </a:xfrm>
        </p:spPr>
        <p:txBody>
          <a:bodyPr anchor="b"/>
          <a:lstStyle>
            <a:lvl1pPr>
              <a:defRPr sz="2268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54918" y="1491197"/>
            <a:ext cx="3280589" cy="7360076"/>
          </a:xfrm>
        </p:spPr>
        <p:txBody>
          <a:bodyPr anchor="t"/>
          <a:lstStyle>
            <a:lvl1pPr marL="0" indent="0">
              <a:buNone/>
              <a:defRPr sz="2268"/>
            </a:lvl1pPr>
            <a:lvl2pPr marL="324018" indent="0">
              <a:buNone/>
              <a:defRPr sz="1984"/>
            </a:lvl2pPr>
            <a:lvl3pPr marL="648035" indent="0">
              <a:buNone/>
              <a:defRPr sz="1701"/>
            </a:lvl3pPr>
            <a:lvl4pPr marL="972053" indent="0">
              <a:buNone/>
              <a:defRPr sz="1417"/>
            </a:lvl4pPr>
            <a:lvl5pPr marL="1296071" indent="0">
              <a:buNone/>
              <a:defRPr sz="1417"/>
            </a:lvl5pPr>
            <a:lvl6pPr marL="1620088" indent="0">
              <a:buNone/>
              <a:defRPr sz="1417"/>
            </a:lvl6pPr>
            <a:lvl7pPr marL="1944106" indent="0">
              <a:buNone/>
              <a:defRPr sz="1417"/>
            </a:lvl7pPr>
            <a:lvl8pPr marL="2268123" indent="0">
              <a:buNone/>
              <a:defRPr sz="1417"/>
            </a:lvl8pPr>
            <a:lvl9pPr marL="2592141" indent="0">
              <a:buNone/>
              <a:defRPr sz="1417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6356" y="3107055"/>
            <a:ext cx="2090025" cy="5756204"/>
          </a:xfrm>
        </p:spPr>
        <p:txBody>
          <a:bodyPr/>
          <a:lstStyle>
            <a:lvl1pPr marL="0" indent="0">
              <a:buNone/>
              <a:defRPr sz="1134"/>
            </a:lvl1pPr>
            <a:lvl2pPr marL="324018" indent="0">
              <a:buNone/>
              <a:defRPr sz="992"/>
            </a:lvl2pPr>
            <a:lvl3pPr marL="648035" indent="0">
              <a:buNone/>
              <a:defRPr sz="850"/>
            </a:lvl3pPr>
            <a:lvl4pPr marL="972053" indent="0">
              <a:buNone/>
              <a:defRPr sz="709"/>
            </a:lvl4pPr>
            <a:lvl5pPr marL="1296071" indent="0">
              <a:buNone/>
              <a:defRPr sz="709"/>
            </a:lvl5pPr>
            <a:lvl6pPr marL="1620088" indent="0">
              <a:buNone/>
              <a:defRPr sz="709"/>
            </a:lvl6pPr>
            <a:lvl7pPr marL="1944106" indent="0">
              <a:buNone/>
              <a:defRPr sz="709"/>
            </a:lvl7pPr>
            <a:lvl8pPr marL="2268123" indent="0">
              <a:buNone/>
              <a:defRPr sz="709"/>
            </a:lvl8pPr>
            <a:lvl9pPr marL="2592141" indent="0">
              <a:buNone/>
              <a:defRPr sz="7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8148-516E-0E49-87A8-0ACF5AC6477E}" type="datetimeFigureOut">
              <a:rPr lang="es-ES" smtClean="0"/>
              <a:t>11/1/24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47D36-3C5D-E547-B90C-12F8F056D2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6303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5512" y="551408"/>
            <a:ext cx="5589151" cy="2001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5512" y="2757032"/>
            <a:ext cx="5589151" cy="6571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5512" y="9599268"/>
            <a:ext cx="1458039" cy="5514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A8148-516E-0E49-87A8-0ACF5AC6477E}" type="datetimeFigureOut">
              <a:rPr lang="es-ES" smtClean="0"/>
              <a:t>11/1/24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46558" y="9599268"/>
            <a:ext cx="2187059" cy="5514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6624" y="9599268"/>
            <a:ext cx="1458039" cy="5514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47D36-3C5D-E547-B90C-12F8F056D2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0040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648035" rtl="0" eaLnBrk="1" latinLnBrk="0" hangingPunct="1">
        <a:lnSpc>
          <a:spcPct val="90000"/>
        </a:lnSpc>
        <a:spcBef>
          <a:spcPct val="0"/>
        </a:spcBef>
        <a:buNone/>
        <a:defRPr sz="311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009" indent="-162009" algn="l" defTabSz="648035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486026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10044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3pPr>
      <a:lvl4pPr marL="1134062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4pPr>
      <a:lvl5pPr marL="1458079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5pPr>
      <a:lvl6pPr marL="1782097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6pPr>
      <a:lvl7pPr marL="2106115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7pPr>
      <a:lvl8pPr marL="2430132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8pPr>
      <a:lvl9pPr marL="2754150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1pPr>
      <a:lvl2pPr marL="324018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2pPr>
      <a:lvl3pPr marL="648035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3pPr>
      <a:lvl4pPr marL="972053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4pPr>
      <a:lvl5pPr marL="1296071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5pPr>
      <a:lvl6pPr marL="1620088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6pPr>
      <a:lvl7pPr marL="1944106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7pPr>
      <a:lvl8pPr marL="2268123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8pPr>
      <a:lvl9pPr marL="2592141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o 20">
            <a:extLst>
              <a:ext uri="{FF2B5EF4-FFF2-40B4-BE49-F238E27FC236}">
                <a16:creationId xmlns:a16="http://schemas.microsoft.com/office/drawing/2014/main" id="{A45523F9-2C9C-7965-4FB3-508298B14264}"/>
              </a:ext>
            </a:extLst>
          </p:cNvPr>
          <p:cNvGrpSpPr/>
          <p:nvPr/>
        </p:nvGrpSpPr>
        <p:grpSpPr>
          <a:xfrm>
            <a:off x="842247" y="639212"/>
            <a:ext cx="4795680" cy="9446097"/>
            <a:chOff x="4915911" y="1259647"/>
            <a:chExt cx="3115933" cy="7321759"/>
          </a:xfrm>
        </p:grpSpPr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4B2831EB-3E8F-1846-C5D6-340F1E0DBF6C}"/>
                </a:ext>
              </a:extLst>
            </p:cNvPr>
            <p:cNvGrpSpPr/>
            <p:nvPr/>
          </p:nvGrpSpPr>
          <p:grpSpPr>
            <a:xfrm>
              <a:off x="4915911" y="2272038"/>
              <a:ext cx="2969778" cy="6309368"/>
              <a:chOff x="5598824" y="3043003"/>
              <a:chExt cx="2969778" cy="6309368"/>
            </a:xfrm>
          </p:grpSpPr>
          <p:pic>
            <p:nvPicPr>
              <p:cNvPr id="5" name="Imagen 4">
                <a:extLst>
                  <a:ext uri="{FF2B5EF4-FFF2-40B4-BE49-F238E27FC236}">
                    <a16:creationId xmlns:a16="http://schemas.microsoft.com/office/drawing/2014/main" id="{BE4222D0-A7AC-39F9-CE20-F5CE49951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13619" y="3043003"/>
                <a:ext cx="2654983" cy="3595536"/>
              </a:xfrm>
              <a:prstGeom prst="rect">
                <a:avLst/>
              </a:prstGeom>
            </p:spPr>
          </p:pic>
          <p:pic>
            <p:nvPicPr>
              <p:cNvPr id="7" name="Imagen 6">
                <a:extLst>
                  <a:ext uri="{FF2B5EF4-FFF2-40B4-BE49-F238E27FC236}">
                    <a16:creationId xmlns:a16="http://schemas.microsoft.com/office/drawing/2014/main" id="{3857ABC0-9926-3113-E19D-CCA8CBB0B4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3291" t="7141" r="12356" b="6404"/>
              <a:stretch/>
            </p:blipFill>
            <p:spPr>
              <a:xfrm>
                <a:off x="6205926" y="6219009"/>
                <a:ext cx="2362676" cy="3133362"/>
              </a:xfrm>
              <a:prstGeom prst="rect">
                <a:avLst/>
              </a:prstGeom>
            </p:spPr>
          </p:pic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F6544EB5-ED3D-D9A3-3420-D5DF55ECDD98}"/>
                  </a:ext>
                </a:extLst>
              </p:cNvPr>
              <p:cNvSpPr/>
              <p:nvPr/>
            </p:nvSpPr>
            <p:spPr>
              <a:xfrm>
                <a:off x="5823678" y="4898342"/>
                <a:ext cx="382249" cy="4047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265"/>
              </a:p>
            </p:txBody>
          </p:sp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AA560248-5E77-5729-50C8-CD3C17408446}"/>
                  </a:ext>
                </a:extLst>
              </p:cNvPr>
              <p:cNvSpPr/>
              <p:nvPr/>
            </p:nvSpPr>
            <p:spPr>
              <a:xfrm>
                <a:off x="5632553" y="5104762"/>
                <a:ext cx="382249" cy="4047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265"/>
              </a:p>
            </p:txBody>
          </p:sp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358C0F16-1239-A571-A0BE-A906A4666CA5}"/>
                  </a:ext>
                </a:extLst>
              </p:cNvPr>
              <p:cNvSpPr/>
              <p:nvPr/>
            </p:nvSpPr>
            <p:spPr>
              <a:xfrm>
                <a:off x="5778707" y="6260343"/>
                <a:ext cx="382249" cy="4047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265"/>
              </a:p>
            </p:txBody>
          </p:sp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8119D818-5059-75C4-346E-3FDC38B1D5B5}"/>
                  </a:ext>
                </a:extLst>
              </p:cNvPr>
              <p:cNvSpPr/>
              <p:nvPr/>
            </p:nvSpPr>
            <p:spPr>
              <a:xfrm>
                <a:off x="5598824" y="5927666"/>
                <a:ext cx="382249" cy="4047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265"/>
              </a:p>
            </p:txBody>
          </p:sp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3211248A-6B6D-280E-4480-F86A2C7EB2AD}"/>
                  </a:ext>
                </a:extLst>
              </p:cNvPr>
              <p:cNvSpPr/>
              <p:nvPr/>
            </p:nvSpPr>
            <p:spPr>
              <a:xfrm>
                <a:off x="5632553" y="5855609"/>
                <a:ext cx="382249" cy="4047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265"/>
              </a:p>
            </p:txBody>
          </p:sp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FDF5D31D-0C18-E81E-FE89-5713A24F0BDB}"/>
                  </a:ext>
                </a:extLst>
              </p:cNvPr>
              <p:cNvSpPr/>
              <p:nvPr/>
            </p:nvSpPr>
            <p:spPr>
              <a:xfrm>
                <a:off x="5636299" y="5289807"/>
                <a:ext cx="382249" cy="4047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265"/>
              </a:p>
            </p:txBody>
          </p:sp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36603AD-3CC5-3F34-CEED-F234AC202772}"/>
                  </a:ext>
                </a:extLst>
              </p:cNvPr>
              <p:cNvSpPr txBox="1"/>
              <p:nvPr/>
            </p:nvSpPr>
            <p:spPr>
              <a:xfrm>
                <a:off x="6595675" y="4898342"/>
                <a:ext cx="1467293" cy="18488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s-ES" sz="950" dirty="0">
                    <a:solidFill>
                      <a:schemeClr val="bg2">
                        <a:lumMod val="25000"/>
                      </a:schemeClr>
                    </a:solidFill>
                  </a:rPr>
                  <a:t>2º incendio del monte Carmel</a:t>
                </a:r>
              </a:p>
            </p:txBody>
          </p:sp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85FB36C-B66E-6CD5-069A-E9B103C133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00" r="-12567"/>
            <a:stretch/>
          </p:blipFill>
          <p:spPr bwMode="auto">
            <a:xfrm>
              <a:off x="5230706" y="1760037"/>
              <a:ext cx="506215" cy="470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6CA13077-AF15-6876-19F9-F702B6C4418D}"/>
                </a:ext>
              </a:extLst>
            </p:cNvPr>
            <p:cNvSpPr/>
            <p:nvPr/>
          </p:nvSpPr>
          <p:spPr>
            <a:xfrm>
              <a:off x="5670567" y="1849090"/>
              <a:ext cx="2205135" cy="291343"/>
            </a:xfrm>
            <a:prstGeom prst="rect">
              <a:avLst/>
            </a:prstGeom>
            <a:solidFill>
              <a:srgbClr val="AB79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4282" tIns="32141" rIns="64282" bIns="321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ES" sz="1265" dirty="0"/>
                <a:t>Mahmud Abás – Líder ANP</a:t>
              </a:r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6D746C44-B4BB-786A-023D-99187A629DAC}"/>
                </a:ext>
              </a:extLst>
            </p:cNvPr>
            <p:cNvSpPr txBox="1"/>
            <p:nvPr/>
          </p:nvSpPr>
          <p:spPr>
            <a:xfrm>
              <a:off x="6000608" y="3436983"/>
              <a:ext cx="1576997" cy="19084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ES" sz="950" dirty="0">
                  <a:solidFill>
                    <a:schemeClr val="bg2">
                      <a:lumMod val="25000"/>
                    </a:schemeClr>
                  </a:solidFill>
                </a:rPr>
                <a:t>Protestas por justicia social en Israel</a:t>
              </a:r>
            </a:p>
          </p:txBody>
        </p:sp>
        <p:pic>
          <p:nvPicPr>
            <p:cNvPr id="1028" name="Picture 4" descr="upload.wikimedia.org/wikipedia/commons/d/d2/Netany...">
              <a:extLst>
                <a:ext uri="{FF2B5EF4-FFF2-40B4-BE49-F238E27FC236}">
                  <a16:creationId xmlns:a16="http://schemas.microsoft.com/office/drawing/2014/main" id="{DA3C351D-C2E6-2363-D498-B87792CA78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209"/>
            <a:stretch/>
          </p:blipFill>
          <p:spPr bwMode="auto">
            <a:xfrm>
              <a:off x="5331889" y="5034825"/>
              <a:ext cx="399531" cy="404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donald trump de es.wikipedia.org">
              <a:extLst>
                <a:ext uri="{FF2B5EF4-FFF2-40B4-BE49-F238E27FC236}">
                  <a16:creationId xmlns:a16="http://schemas.microsoft.com/office/drawing/2014/main" id="{A4AB352A-8000-0388-A132-46038575C0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0401" y="1259647"/>
              <a:ext cx="427445" cy="427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C757CE6A-82C3-FD9F-F0F8-889D951EAFF5}"/>
                </a:ext>
              </a:extLst>
            </p:cNvPr>
            <p:cNvSpPr/>
            <p:nvPr/>
          </p:nvSpPr>
          <p:spPr>
            <a:xfrm>
              <a:off x="5736921" y="5029252"/>
              <a:ext cx="2294923" cy="4187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265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0ACB25F4-1783-4768-C106-84855A89CBB0}"/>
                </a:ext>
              </a:extLst>
            </p:cNvPr>
            <p:cNvSpPr/>
            <p:nvPr/>
          </p:nvSpPr>
          <p:spPr>
            <a:xfrm>
              <a:off x="5731420" y="5106213"/>
              <a:ext cx="2205135" cy="29134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4282" tIns="32141" rIns="64282" bIns="321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ES" sz="1265" dirty="0"/>
                <a:t>Benjamín Netanyahu – Israel</a:t>
              </a:r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24699D96-85B0-BE0B-8755-B159A0EF916E}"/>
                </a:ext>
              </a:extLst>
            </p:cNvPr>
            <p:cNvSpPr/>
            <p:nvPr/>
          </p:nvSpPr>
          <p:spPr>
            <a:xfrm>
              <a:off x="7057845" y="1322325"/>
              <a:ext cx="827842" cy="3242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4282" tIns="32141" rIns="64282" bIns="321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ES" sz="1265" dirty="0">
                  <a:solidFill>
                    <a:schemeClr val="bg1"/>
                  </a:solidFill>
                  <a:latin typeface="Google Sans"/>
                </a:rPr>
                <a:t>Donald Trump - USA</a:t>
              </a:r>
              <a:endParaRPr lang="es-ES" sz="1265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6C9354F-4891-2853-22E2-447754ED865F}"/>
              </a:ext>
            </a:extLst>
          </p:cNvPr>
          <p:cNvSpPr txBox="1"/>
          <p:nvPr/>
        </p:nvSpPr>
        <p:spPr>
          <a:xfrm>
            <a:off x="3310771" y="4733196"/>
            <a:ext cx="1476457" cy="23852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950" dirty="0">
                <a:solidFill>
                  <a:schemeClr val="bg2">
                    <a:lumMod val="25000"/>
                  </a:schemeClr>
                </a:solidFill>
              </a:rPr>
              <a:t>Conflicto Gaza 2014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8D5B4DE0-E80B-3C7C-2C6F-36E0B0DDCD36}"/>
              </a:ext>
            </a:extLst>
          </p:cNvPr>
          <p:cNvSpPr txBox="1"/>
          <p:nvPr/>
        </p:nvSpPr>
        <p:spPr>
          <a:xfrm>
            <a:off x="4361874" y="2946977"/>
            <a:ext cx="1726774" cy="5309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950" dirty="0">
                <a:solidFill>
                  <a:schemeClr val="bg2">
                    <a:lumMod val="25000"/>
                  </a:schemeClr>
                </a:solidFill>
              </a:rPr>
              <a:t>USA reconoce </a:t>
            </a:r>
          </a:p>
          <a:p>
            <a:r>
              <a:rPr lang="es-ES" sz="950" dirty="0">
                <a:solidFill>
                  <a:schemeClr val="bg2">
                    <a:lumMod val="25000"/>
                  </a:schemeClr>
                </a:solidFill>
              </a:rPr>
              <a:t>Altos del Golam</a:t>
            </a:r>
          </a:p>
          <a:p>
            <a:r>
              <a:rPr lang="es-ES" sz="950" dirty="0">
                <a:solidFill>
                  <a:schemeClr val="bg2">
                    <a:lumMod val="25000"/>
                  </a:schemeClr>
                </a:solidFill>
              </a:rPr>
              <a:t>Como israelís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07F303A9-FE40-0577-06A9-DC88744BEFA2}"/>
              </a:ext>
            </a:extLst>
          </p:cNvPr>
          <p:cNvSpPr txBox="1"/>
          <p:nvPr/>
        </p:nvSpPr>
        <p:spPr>
          <a:xfrm>
            <a:off x="2292061" y="4867258"/>
            <a:ext cx="24271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50" dirty="0">
                <a:solidFill>
                  <a:schemeClr val="bg2">
                    <a:lumMod val="25000"/>
                  </a:schemeClr>
                </a:solidFill>
              </a:rPr>
              <a:t>Ataque embajada en Egipto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9328690B-491C-B594-22A3-D3BA955FEEF0}"/>
              </a:ext>
            </a:extLst>
          </p:cNvPr>
          <p:cNvSpPr txBox="1"/>
          <p:nvPr/>
        </p:nvSpPr>
        <p:spPr>
          <a:xfrm>
            <a:off x="1606963" y="4391797"/>
            <a:ext cx="75461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50" dirty="0">
                <a:solidFill>
                  <a:schemeClr val="bg2">
                    <a:lumMod val="25000"/>
                  </a:schemeClr>
                </a:solidFill>
              </a:rPr>
              <a:t>Raid flotilla</a:t>
            </a:r>
          </a:p>
          <a:p>
            <a:r>
              <a:rPr lang="es-ES" sz="950" dirty="0">
                <a:solidFill>
                  <a:schemeClr val="bg2">
                    <a:lumMod val="25000"/>
                  </a:schemeClr>
                </a:solidFill>
              </a:rPr>
              <a:t> Gaza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22DFA801-E1AA-4611-683D-9439CBC9F00B}"/>
              </a:ext>
            </a:extLst>
          </p:cNvPr>
          <p:cNvSpPr txBox="1"/>
          <p:nvPr/>
        </p:nvSpPr>
        <p:spPr>
          <a:xfrm>
            <a:off x="1154665" y="4561298"/>
            <a:ext cx="58831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50" dirty="0">
                <a:solidFill>
                  <a:schemeClr val="bg2">
                    <a:lumMod val="25000"/>
                  </a:schemeClr>
                </a:solidFill>
              </a:rPr>
              <a:t>Guerra</a:t>
            </a:r>
          </a:p>
          <a:p>
            <a:r>
              <a:rPr lang="es-ES" sz="950" dirty="0">
                <a:solidFill>
                  <a:schemeClr val="bg2">
                    <a:lumMod val="25000"/>
                  </a:schemeClr>
                </a:solidFill>
              </a:rPr>
              <a:t>Gaza</a:t>
            </a:r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4824B489-FE19-7227-40D7-F81FF3A52E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695" y="2589770"/>
            <a:ext cx="400505" cy="357207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D236DE29-2CDD-5387-0CFD-B7E66E1255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998" y="3120683"/>
            <a:ext cx="400506" cy="357208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EEF46554-83D1-EBC2-60BD-C71F627D9F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7009" y="4068614"/>
            <a:ext cx="441448" cy="393724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13386238-A0EE-9F51-2475-3E35CB51C7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7269" y="4618473"/>
            <a:ext cx="421707" cy="376117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5C7943DF-E83D-19D2-10EC-B12BF160D81F}"/>
              </a:ext>
            </a:extLst>
          </p:cNvPr>
          <p:cNvSpPr txBox="1"/>
          <p:nvPr/>
        </p:nvSpPr>
        <p:spPr>
          <a:xfrm>
            <a:off x="181114" y="2293510"/>
            <a:ext cx="100444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50" dirty="0">
                <a:solidFill>
                  <a:srgbClr val="7A81FF"/>
                </a:solidFill>
              </a:rPr>
              <a:t>Acuerdos</a:t>
            </a:r>
          </a:p>
          <a:p>
            <a:r>
              <a:rPr lang="es-ES" sz="950" dirty="0">
                <a:solidFill>
                  <a:srgbClr val="7A81FF"/>
                </a:solidFill>
              </a:rPr>
              <a:t>internacionales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EF120309-B85E-51D7-389A-092EBF0A4AAC}"/>
              </a:ext>
            </a:extLst>
          </p:cNvPr>
          <p:cNvSpPr txBox="1"/>
          <p:nvPr/>
        </p:nvSpPr>
        <p:spPr>
          <a:xfrm>
            <a:off x="181115" y="2888360"/>
            <a:ext cx="100444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50" dirty="0">
                <a:solidFill>
                  <a:srgbClr val="9437FF"/>
                </a:solidFill>
              </a:rPr>
              <a:t>Movimientos</a:t>
            </a:r>
          </a:p>
          <a:p>
            <a:r>
              <a:rPr lang="es-ES" sz="950" dirty="0">
                <a:solidFill>
                  <a:srgbClr val="9437FF"/>
                </a:solidFill>
              </a:rPr>
              <a:t>sociales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AC55A77-7DAB-8810-CBA4-051FD76C2053}"/>
              </a:ext>
            </a:extLst>
          </p:cNvPr>
          <p:cNvSpPr txBox="1"/>
          <p:nvPr/>
        </p:nvSpPr>
        <p:spPr>
          <a:xfrm>
            <a:off x="168279" y="3821545"/>
            <a:ext cx="100444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Desastres</a:t>
            </a:r>
          </a:p>
          <a:p>
            <a:r>
              <a:rPr lang="es-ES" sz="9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nacionales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0A968036-81BE-1C5E-72E8-D6ADAB0D6DC9}"/>
              </a:ext>
            </a:extLst>
          </p:cNvPr>
          <p:cNvSpPr txBox="1"/>
          <p:nvPr/>
        </p:nvSpPr>
        <p:spPr>
          <a:xfrm>
            <a:off x="167041" y="4482047"/>
            <a:ext cx="1004449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50" dirty="0">
                <a:solidFill>
                  <a:schemeClr val="bg2">
                    <a:lumMod val="50000"/>
                  </a:schemeClr>
                </a:solidFill>
              </a:rPr>
              <a:t>Conflictos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D69FE44A-2A0D-7614-BAEC-E5B34421797F}"/>
              </a:ext>
            </a:extLst>
          </p:cNvPr>
          <p:cNvSpPr txBox="1"/>
          <p:nvPr/>
        </p:nvSpPr>
        <p:spPr>
          <a:xfrm rot="16200000">
            <a:off x="1211171" y="7038011"/>
            <a:ext cx="992489" cy="23852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950" dirty="0">
                <a:solidFill>
                  <a:schemeClr val="bg2">
                    <a:lumMod val="25000"/>
                  </a:schemeClr>
                </a:solidFill>
              </a:rPr>
              <a:t>Víctimas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BEB22F6-1777-C24F-0EAE-0619204790E7}"/>
              </a:ext>
            </a:extLst>
          </p:cNvPr>
          <p:cNvSpPr txBox="1"/>
          <p:nvPr/>
        </p:nvSpPr>
        <p:spPr>
          <a:xfrm>
            <a:off x="1119102" y="21936"/>
            <a:ext cx="4247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B050"/>
                </a:solidFill>
              </a:rPr>
              <a:t>Línea temporal de líderes, hitos y víctimas</a:t>
            </a:r>
          </a:p>
        </p:txBody>
      </p:sp>
    </p:spTree>
    <p:extLst>
      <p:ext uri="{BB962C8B-B14F-4D97-AF65-F5344CB8AC3E}">
        <p14:creationId xmlns:p14="http://schemas.microsoft.com/office/powerpoint/2010/main" val="2647283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F70882F-5B3B-B5D5-486F-3A9682FF3B94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0" y="2864310"/>
            <a:ext cx="6480175" cy="462823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DF4185E6-938D-259F-E5A6-A847750A3023}"/>
              </a:ext>
            </a:extLst>
          </p:cNvPr>
          <p:cNvSpPr/>
          <p:nvPr/>
        </p:nvSpPr>
        <p:spPr>
          <a:xfrm>
            <a:off x="1137424" y="4059044"/>
            <a:ext cx="669074" cy="160577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21BAB5-8E4C-054D-1E0D-2870D54E25E3}"/>
              </a:ext>
            </a:extLst>
          </p:cNvPr>
          <p:cNvSpPr/>
          <p:nvPr/>
        </p:nvSpPr>
        <p:spPr>
          <a:xfrm>
            <a:off x="1806498" y="4059044"/>
            <a:ext cx="669074" cy="160577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73CA953-39AE-A054-9763-83FE9E8579F6}"/>
              </a:ext>
            </a:extLst>
          </p:cNvPr>
          <p:cNvSpPr/>
          <p:nvPr/>
        </p:nvSpPr>
        <p:spPr>
          <a:xfrm>
            <a:off x="2520178" y="4239322"/>
            <a:ext cx="624468" cy="12452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E1BA17D-D5F5-4B0F-16EB-4E33FBE046C5}"/>
              </a:ext>
            </a:extLst>
          </p:cNvPr>
          <p:cNvSpPr/>
          <p:nvPr/>
        </p:nvSpPr>
        <p:spPr>
          <a:xfrm>
            <a:off x="3189252" y="4138961"/>
            <a:ext cx="624468" cy="12452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0070D91-FADE-425D-2B0F-59959BD454B0}"/>
              </a:ext>
            </a:extLst>
          </p:cNvPr>
          <p:cNvSpPr/>
          <p:nvPr/>
        </p:nvSpPr>
        <p:spPr>
          <a:xfrm>
            <a:off x="3902932" y="4484649"/>
            <a:ext cx="564990" cy="84563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97ABFCF-4E3C-E503-2C79-E215F38EEC75}"/>
              </a:ext>
            </a:extLst>
          </p:cNvPr>
          <p:cNvSpPr/>
          <p:nvPr/>
        </p:nvSpPr>
        <p:spPr>
          <a:xfrm>
            <a:off x="4446281" y="4560848"/>
            <a:ext cx="110853" cy="69509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4968365-1229-15DE-1B4C-20DF65AF38AE}"/>
              </a:ext>
            </a:extLst>
          </p:cNvPr>
          <p:cNvSpPr/>
          <p:nvPr/>
        </p:nvSpPr>
        <p:spPr>
          <a:xfrm>
            <a:off x="4522999" y="4008783"/>
            <a:ext cx="916302" cy="99027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900" b="1" dirty="0">
                <a:solidFill>
                  <a:schemeClr val="bg1"/>
                </a:solidFill>
              </a:rPr>
              <a:t>DESALOJOS SHEIJ YARRAH 4ª GUERRA EN GAZA</a:t>
            </a:r>
          </a:p>
          <a:p>
            <a:pPr algn="ctr"/>
            <a:endParaRPr lang="es-ES" sz="600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053594A4-FCC1-9252-0040-B428F0117BEA}"/>
              </a:ext>
            </a:extLst>
          </p:cNvPr>
          <p:cNvSpPr/>
          <p:nvPr/>
        </p:nvSpPr>
        <p:spPr>
          <a:xfrm>
            <a:off x="130096" y="7092176"/>
            <a:ext cx="2100147" cy="40036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AF67A32B-87D1-29D0-6D75-265F3DD56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753" y="7140361"/>
            <a:ext cx="628595" cy="30399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74DE4ACB-51AD-ABC6-2624-DE5556695198}"/>
              </a:ext>
            </a:extLst>
          </p:cNvPr>
          <p:cNvSpPr txBox="1"/>
          <p:nvPr/>
        </p:nvSpPr>
        <p:spPr>
          <a:xfrm>
            <a:off x="1040874" y="4092638"/>
            <a:ext cx="66081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b="1" dirty="0">
                <a:solidFill>
                  <a:schemeClr val="bg1"/>
                </a:solidFill>
              </a:rPr>
              <a:t>BLOQUEO </a:t>
            </a:r>
          </a:p>
          <a:p>
            <a:r>
              <a:rPr lang="es-ES" sz="900" b="1" dirty="0">
                <a:solidFill>
                  <a:schemeClr val="bg1"/>
                </a:solidFill>
              </a:rPr>
              <a:t>GAZA</a:t>
            </a:r>
            <a:r>
              <a:rPr lang="es-ES" sz="900" b="1" dirty="0"/>
              <a:t> la </a:t>
            </a:r>
            <a:r>
              <a:rPr lang="es-ES" sz="800" dirty="0"/>
              <a:t>Unidad de Salud Mental, Ministerio de</a:t>
            </a:r>
            <a:endParaRPr lang="es-ES" sz="600" dirty="0">
              <a:solidFill>
                <a:schemeClr val="bg1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569FC2F-D7EA-A0A9-1201-4E922BAEEC46}"/>
              </a:ext>
            </a:extLst>
          </p:cNvPr>
          <p:cNvSpPr txBox="1"/>
          <p:nvPr/>
        </p:nvSpPr>
        <p:spPr>
          <a:xfrm>
            <a:off x="1784712" y="4115799"/>
            <a:ext cx="690859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b="1" dirty="0">
                <a:solidFill>
                  <a:schemeClr val="bg1"/>
                </a:solidFill>
              </a:rPr>
              <a:t>GUERRA HAMAS-FATAH</a:t>
            </a:r>
          </a:p>
          <a:p>
            <a:r>
              <a:rPr lang="es-ES" sz="900" b="1" dirty="0">
                <a:solidFill>
                  <a:schemeClr val="bg1"/>
                </a:solidFill>
              </a:rPr>
              <a:t>Y LA</a:t>
            </a:r>
          </a:p>
          <a:p>
            <a:r>
              <a:rPr lang="es-ES" sz="900" b="1" dirty="0">
                <a:solidFill>
                  <a:schemeClr val="bg1"/>
                </a:solidFill>
              </a:rPr>
              <a:t>1ª GUERRA DE GAZA</a:t>
            </a:r>
            <a:r>
              <a:rPr lang="es-ES" sz="900" b="1" dirty="0"/>
              <a:t>la </a:t>
            </a:r>
            <a:r>
              <a:rPr lang="es-ES" sz="800" dirty="0"/>
              <a:t>Unidad de Salud Mental, Ministerio de</a:t>
            </a:r>
            <a:endParaRPr lang="es-ES" sz="600" dirty="0">
              <a:solidFill>
                <a:schemeClr val="bg1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C09EB05-35D8-409A-E9C2-9B48B9EE574E}"/>
              </a:ext>
            </a:extLst>
          </p:cNvPr>
          <p:cNvSpPr txBox="1"/>
          <p:nvPr/>
        </p:nvSpPr>
        <p:spPr>
          <a:xfrm>
            <a:off x="2453787" y="4092638"/>
            <a:ext cx="7444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b="1" dirty="0">
                <a:solidFill>
                  <a:schemeClr val="bg1"/>
                </a:solidFill>
              </a:rPr>
              <a:t>2ª GUERRA DE GAZA</a:t>
            </a:r>
            <a:r>
              <a:rPr lang="es-ES" sz="900" b="1" dirty="0"/>
              <a:t>la </a:t>
            </a:r>
            <a:r>
              <a:rPr lang="es-ES" sz="800" dirty="0"/>
              <a:t>Unidad de Salud Mental, Ministerio de</a:t>
            </a:r>
            <a:endParaRPr lang="es-ES" sz="600" dirty="0">
              <a:solidFill>
                <a:schemeClr val="bg1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737F296-4D10-B069-3A91-C5619D287CB4}"/>
              </a:ext>
            </a:extLst>
          </p:cNvPr>
          <p:cNvSpPr txBox="1"/>
          <p:nvPr/>
        </p:nvSpPr>
        <p:spPr>
          <a:xfrm>
            <a:off x="3148560" y="4091556"/>
            <a:ext cx="7444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b="1" dirty="0">
                <a:solidFill>
                  <a:schemeClr val="bg1"/>
                </a:solidFill>
              </a:rPr>
              <a:t>3ª GUERRA DE GAZA</a:t>
            </a:r>
            <a:r>
              <a:rPr lang="es-ES" sz="900" b="1" dirty="0"/>
              <a:t>la </a:t>
            </a:r>
            <a:r>
              <a:rPr lang="es-ES" sz="800" dirty="0"/>
              <a:t>Unidad de Salud Mental, Ministerio de</a:t>
            </a:r>
            <a:endParaRPr lang="es-ES" sz="600" dirty="0">
              <a:solidFill>
                <a:schemeClr val="bg1"/>
              </a:solidFill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F9DDA117-81F2-EA4B-5EB4-FEFFF2E778FC}"/>
              </a:ext>
            </a:extLst>
          </p:cNvPr>
          <p:cNvSpPr/>
          <p:nvPr/>
        </p:nvSpPr>
        <p:spPr>
          <a:xfrm>
            <a:off x="5433777" y="6454083"/>
            <a:ext cx="916302" cy="99027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940" b="1" dirty="0">
                <a:solidFill>
                  <a:schemeClr val="bg1"/>
                </a:solidFill>
              </a:rPr>
              <a:t>TRAUMA COHERCITIVO</a:t>
            </a:r>
          </a:p>
          <a:p>
            <a:r>
              <a:rPr lang="es-ES" sz="570" dirty="0">
                <a:solidFill>
                  <a:schemeClr val="bg1"/>
                </a:solidFill>
              </a:rPr>
              <a:t>una persona o grupo es sometido a una presión psicológica intensa y sostenida, que a menudo incluye tácticas de manipulación, adoctrinamiento, y control mental.</a:t>
            </a:r>
          </a:p>
          <a:p>
            <a:pPr algn="ctr"/>
            <a:endParaRPr lang="es-ES" sz="600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6E41A1F1-9CC6-B052-6B08-30DACFCAD940}"/>
              </a:ext>
            </a:extLst>
          </p:cNvPr>
          <p:cNvSpPr/>
          <p:nvPr/>
        </p:nvSpPr>
        <p:spPr>
          <a:xfrm>
            <a:off x="640879" y="7243992"/>
            <a:ext cx="916302" cy="1524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550" dirty="0">
                <a:solidFill>
                  <a:schemeClr val="bg1"/>
                </a:solidFill>
              </a:rPr>
              <a:t>Adaptación: F Ghersi</a:t>
            </a:r>
          </a:p>
          <a:p>
            <a:pPr algn="ctr"/>
            <a:endParaRPr lang="es-ES" sz="600" dirty="0"/>
          </a:p>
        </p:txBody>
      </p:sp>
    </p:spTree>
    <p:extLst>
      <p:ext uri="{BB962C8B-B14F-4D97-AF65-F5344CB8AC3E}">
        <p14:creationId xmlns:p14="http://schemas.microsoft.com/office/powerpoint/2010/main" val="3792820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1FD02A-5BB5-6537-596A-FB66BDA29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Nota: en esta aplicación se aplica un sesgo de genero. La situación de las menores es análoga sumado a circunstancias de índole social-religioso. No obstante nótese en las siguientes visualizaciones el desbalance de  victimas entre ambos sexos.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DFF470-4A1A-BD4D-051B-2CE8AA4F9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663270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2627</TotalTime>
  <Words>190</Words>
  <Application>Microsoft Macintosh PowerPoint</Application>
  <PresentationFormat>Personalizado</PresentationFormat>
  <Paragraphs>36</Paragraphs>
  <Slides>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Google Sans</vt:lpstr>
      <vt:lpstr>Tema de Office</vt:lpstr>
      <vt:lpstr>Presentación de PowerPoint</vt:lpstr>
      <vt:lpstr>Presentación de PowerPoint</vt:lpstr>
      <vt:lpstr>Nota: en esta aplicación se aplica un sesgo de genero. La situación de las menores es análoga sumado a circunstancias de índole social-religioso. No obstante nótese en las siguientes visualizaciones el desbalance de  victimas entre ambos sexos.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paco ghersi</dc:creator>
  <cp:lastModifiedBy>paco ghersi</cp:lastModifiedBy>
  <cp:revision>3</cp:revision>
  <cp:lastPrinted>2024-01-11T15:09:10Z</cp:lastPrinted>
  <dcterms:created xsi:type="dcterms:W3CDTF">2024-01-10T22:30:24Z</dcterms:created>
  <dcterms:modified xsi:type="dcterms:W3CDTF">2024-01-12T18:18:23Z</dcterms:modified>
</cp:coreProperties>
</file>